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A4855A-1596-4083-B163-2FC441566905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191EE1-DDDF-4D26-8865-E114F68CCE8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14290"/>
            <a:ext cx="8229600" cy="1071570"/>
          </a:xfrm>
        </p:spPr>
        <p:txBody>
          <a:bodyPr/>
          <a:lstStyle/>
          <a:p>
            <a:r>
              <a:rPr lang="ru-RU" dirty="0" smtClean="0"/>
              <a:t>«Бабашки»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400800" cy="3571900"/>
          </a:xfrm>
        </p:spPr>
        <p:txBody>
          <a:bodyPr>
            <a:normAutofit fontScale="92500" lnSpcReduction="10000"/>
          </a:bodyPr>
          <a:lstStyle/>
          <a:p>
            <a:r>
              <a:rPr lang="ru-RU" sz="5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ЧАСТЬ </a:t>
            </a:r>
            <a:r>
              <a:rPr lang="en-US" sz="5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II</a:t>
            </a:r>
            <a:endParaRPr lang="ru-RU" sz="52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Старшая группа «Ромашка»</a:t>
            </a:r>
          </a:p>
          <a:p>
            <a:pPr algn="l"/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Воспитатель: Гажиу Ирина Владимировна</a:t>
            </a:r>
            <a:endParaRPr lang="ru-RU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 descr="Скриншот 03.02.25_13.59.4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642918"/>
            <a:ext cx="1933575" cy="2066925"/>
          </a:xfrm>
          <a:prstGeom prst="rect">
            <a:avLst/>
          </a:prstGeom>
        </p:spPr>
      </p:pic>
      <p:pic>
        <p:nvPicPr>
          <p:cNvPr id="5" name="Рисунок 4" descr="Скриншот 03.02.25_13.59.2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40" y="2714620"/>
            <a:ext cx="2024061" cy="24805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6864614" cy="100013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Творческое конструирование </a:t>
            </a:r>
            <a:endParaRPr lang="ru-RU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714488"/>
            <a:ext cx="8786874" cy="4572032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Мы отказались от образцов – дети наблюдают</a:t>
            </a:r>
          </a:p>
          <a:p>
            <a:pPr algn="l"/>
            <a:endParaRPr lang="ru-RU" dirty="0" smtClean="0"/>
          </a:p>
          <a:p>
            <a:pPr algn="l"/>
            <a:r>
              <a:rPr lang="ru-RU" sz="3600" b="1" dirty="0" smtClean="0"/>
              <a:t>Динамика вопросов                   </a:t>
            </a:r>
          </a:p>
          <a:p>
            <a:pPr algn="l"/>
            <a:r>
              <a:rPr lang="ru-RU" dirty="0" smtClean="0"/>
              <a:t>Что это?</a:t>
            </a:r>
          </a:p>
          <a:p>
            <a:pPr algn="l"/>
            <a:r>
              <a:rPr lang="ru-RU" dirty="0" smtClean="0"/>
              <a:t>Для чего это?</a:t>
            </a:r>
          </a:p>
          <a:p>
            <a:pPr algn="l"/>
            <a:r>
              <a:rPr lang="ru-RU" dirty="0" smtClean="0"/>
              <a:t>Что здесь происходит?</a:t>
            </a:r>
          </a:p>
          <a:p>
            <a:pPr algn="l"/>
            <a:r>
              <a:rPr lang="ru-RU" dirty="0" smtClean="0"/>
              <a:t>Для кого это?</a:t>
            </a:r>
          </a:p>
          <a:p>
            <a:pPr algn="l"/>
            <a:r>
              <a:rPr lang="ru-RU" dirty="0" smtClean="0"/>
              <a:t>Чего здесь не хватает?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Мы отказались от образцов – дети </a:t>
            </a: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наблюдают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3600" b="1" dirty="0" smtClean="0"/>
              <a:t>Мотивация</a:t>
            </a:r>
          </a:p>
          <a:p>
            <a:pPr>
              <a:buNone/>
            </a:pPr>
            <a:r>
              <a:rPr lang="ru-RU" dirty="0" smtClean="0"/>
              <a:t>Очень интересно</a:t>
            </a:r>
          </a:p>
          <a:p>
            <a:pPr>
              <a:buNone/>
            </a:pPr>
            <a:r>
              <a:rPr lang="ru-RU" dirty="0" smtClean="0"/>
              <a:t>Меня интересует…</a:t>
            </a:r>
          </a:p>
          <a:p>
            <a:pPr>
              <a:buNone/>
            </a:pPr>
            <a:r>
              <a:rPr lang="ru-RU" dirty="0" smtClean="0"/>
              <a:t>Меня удивляет…</a:t>
            </a:r>
          </a:p>
          <a:p>
            <a:pPr>
              <a:buNone/>
            </a:pPr>
            <a:r>
              <a:rPr lang="ru-RU" dirty="0" smtClean="0"/>
              <a:t>Мне нравится это элемент который…</a:t>
            </a:r>
          </a:p>
          <a:p>
            <a:pPr>
              <a:buNone/>
            </a:pPr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Моделирование по наблюдению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Актуализация представлений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Моделирование по наблюдению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2.Визуальная поддержка («в разрезе»)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Моделирование по наблюдению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Стройка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</TotalTime>
  <Words>90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«Бабашки»</vt:lpstr>
      <vt:lpstr>Творческое конструирование </vt:lpstr>
      <vt:lpstr>Слайд 3</vt:lpstr>
      <vt:lpstr>Моделирование по наблюдению</vt:lpstr>
      <vt:lpstr>Моделирование по наблюдению</vt:lpstr>
      <vt:lpstr>Моделирование по наблюдению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«Бабашки»</dc:title>
  <dc:creator>User</dc:creator>
  <cp:lastModifiedBy>User</cp:lastModifiedBy>
  <cp:revision>9</cp:revision>
  <dcterms:created xsi:type="dcterms:W3CDTF">2025-02-13T15:00:51Z</dcterms:created>
  <dcterms:modified xsi:type="dcterms:W3CDTF">2025-02-13T16:36:15Z</dcterms:modified>
</cp:coreProperties>
</file>