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BB2F-0F93-4BD0-9FC4-28B5B1A9F20F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6F8D-EA38-4239-8115-2BAFBD73C9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BB2F-0F93-4BD0-9FC4-28B5B1A9F20F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6F8D-EA38-4239-8115-2BAFBD73C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BB2F-0F93-4BD0-9FC4-28B5B1A9F20F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6F8D-EA38-4239-8115-2BAFBD73C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BB2F-0F93-4BD0-9FC4-28B5B1A9F20F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6F8D-EA38-4239-8115-2BAFBD73C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BB2F-0F93-4BD0-9FC4-28B5B1A9F20F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84A6F8D-EA38-4239-8115-2BAFBD73C9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BB2F-0F93-4BD0-9FC4-28B5B1A9F20F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6F8D-EA38-4239-8115-2BAFBD73C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BB2F-0F93-4BD0-9FC4-28B5B1A9F20F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6F8D-EA38-4239-8115-2BAFBD73C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BB2F-0F93-4BD0-9FC4-28B5B1A9F20F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6F8D-EA38-4239-8115-2BAFBD73C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BB2F-0F93-4BD0-9FC4-28B5B1A9F20F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6F8D-EA38-4239-8115-2BAFBD73C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BB2F-0F93-4BD0-9FC4-28B5B1A9F20F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6F8D-EA38-4239-8115-2BAFBD73C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BB2F-0F93-4BD0-9FC4-28B5B1A9F20F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6F8D-EA38-4239-8115-2BAFBD73C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9FBB2F-0F93-4BD0-9FC4-28B5B1A9F20F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4A6F8D-EA38-4239-8115-2BAFBD73C98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1071570"/>
          </a:xfrm>
        </p:spPr>
        <p:txBody>
          <a:bodyPr/>
          <a:lstStyle/>
          <a:p>
            <a:r>
              <a:rPr lang="ru-RU" dirty="0" smtClean="0"/>
              <a:t>«Бабашки»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4000528"/>
          </a:xfrm>
        </p:spPr>
        <p:txBody>
          <a:bodyPr>
            <a:normAutofit/>
          </a:bodyPr>
          <a:lstStyle/>
          <a:p>
            <a:pPr algn="just"/>
            <a:endParaRPr lang="en-US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ЧАСТЬ 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III</a:t>
            </a:r>
            <a:endParaRPr lang="ru-RU" sz="4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Старшая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группа «Ромашка»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Воспитатель: Гажиу Ирина Владимировна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Скриншот 03.02.25_13.59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2714620"/>
            <a:ext cx="2024061" cy="2480551"/>
          </a:xfrm>
          <a:prstGeom prst="rect">
            <a:avLst/>
          </a:prstGeom>
        </p:spPr>
      </p:pic>
      <p:pic>
        <p:nvPicPr>
          <p:cNvPr id="5" name="Рисунок 4" descr="Скриншот 03.02.25_13.59.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1933575" cy="2066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Абрисы</a:t>
            </a:r>
            <a:endParaRPr lang="ru-RU" sz="5400" dirty="0"/>
          </a:p>
        </p:txBody>
      </p:sp>
      <p:pic>
        <p:nvPicPr>
          <p:cNvPr id="7" name="Содержимое 6" descr="20250321_153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0090" y="1785926"/>
            <a:ext cx="5551393" cy="2500330"/>
          </a:xfrm>
        </p:spPr>
      </p:pic>
      <p:pic>
        <p:nvPicPr>
          <p:cNvPr id="8" name="Рисунок 7" descr="Скриншот 03.02.25_13.59.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500438"/>
            <a:ext cx="2024061" cy="24805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20" y="5286388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Объём и плоскость</a:t>
            </a:r>
          </a:p>
          <a:p>
            <a:r>
              <a:rPr lang="ru-RU" sz="2400" dirty="0" smtClean="0"/>
              <a:t>Перевод объёма на плоскость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Выбираем абрисы</a:t>
            </a:r>
            <a:endParaRPr lang="ru-RU" dirty="0"/>
          </a:p>
        </p:txBody>
      </p:sp>
      <p:pic>
        <p:nvPicPr>
          <p:cNvPr id="4" name="Содержимое 3" descr="20250321_153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171186" cy="1878689"/>
          </a:xfrm>
        </p:spPr>
      </p:pic>
      <p:pic>
        <p:nvPicPr>
          <p:cNvPr id="5" name="Рисунок 4" descr="20250321_153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571876"/>
            <a:ext cx="5572132" cy="2509671"/>
          </a:xfrm>
          <a:prstGeom prst="rect">
            <a:avLst/>
          </a:prstGeom>
        </p:spPr>
      </p:pic>
      <p:pic>
        <p:nvPicPr>
          <p:cNvPr id="6" name="Рисунок 5" descr="Скриншот 03.02.25_13.59.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1" y="4887472"/>
            <a:ext cx="1571635" cy="16800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перевода объёма на плоскость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Тень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Отпечаток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Проекция (по точкам)</a:t>
            </a:r>
            <a:endParaRPr lang="ru-RU" dirty="0"/>
          </a:p>
        </p:txBody>
      </p:sp>
      <p:pic>
        <p:nvPicPr>
          <p:cNvPr id="4" name="Рисунок 3" descr="20250321_153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071678"/>
            <a:ext cx="3714744" cy="1673109"/>
          </a:xfrm>
          <a:prstGeom prst="rect">
            <a:avLst/>
          </a:prstGeom>
        </p:spPr>
      </p:pic>
      <p:pic>
        <p:nvPicPr>
          <p:cNvPr id="5" name="Рисунок 4" descr="20250321_153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929066"/>
            <a:ext cx="4758336" cy="2143140"/>
          </a:xfrm>
          <a:prstGeom prst="rect">
            <a:avLst/>
          </a:prstGeom>
        </p:spPr>
      </p:pic>
      <p:pic>
        <p:nvPicPr>
          <p:cNvPr id="7" name="Рисунок 6" descr="Скриншот 03.02.25_13.59.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72330" y="4429132"/>
            <a:ext cx="1495449" cy="2066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Проекции с помощью абрисов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Возможные пути: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Абрисы выкладываются в свободный доступ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Абрисы используются на занятии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20250321_160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35265" y="2908017"/>
            <a:ext cx="1807169" cy="2563383"/>
          </a:xfrm>
          <a:prstGeom prst="rect">
            <a:avLst/>
          </a:prstGeom>
        </p:spPr>
      </p:pic>
      <p:pic>
        <p:nvPicPr>
          <p:cNvPr id="7" name="Рисунок 6" descr="20250321_160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874987" y="4268757"/>
            <a:ext cx="1963299" cy="2712676"/>
          </a:xfrm>
          <a:prstGeom prst="rect">
            <a:avLst/>
          </a:prstGeom>
        </p:spPr>
      </p:pic>
      <p:pic>
        <p:nvPicPr>
          <p:cNvPr id="8" name="Рисунок 7" descr="20250321_160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23523" y="2563229"/>
            <a:ext cx="2444036" cy="3461198"/>
          </a:xfrm>
          <a:prstGeom prst="rect">
            <a:avLst/>
          </a:prstGeom>
        </p:spPr>
      </p:pic>
      <p:pic>
        <p:nvPicPr>
          <p:cNvPr id="9" name="Рисунок 8" descr="Скриншот 03.02.25_13.59.4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15272" y="5357826"/>
            <a:ext cx="928694" cy="12835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Перспектива (сохранения объёмного видения)</a:t>
            </a:r>
            <a:endParaRPr lang="ru-RU" sz="3600" dirty="0"/>
          </a:p>
        </p:txBody>
      </p:sp>
      <p:pic>
        <p:nvPicPr>
          <p:cNvPr id="4" name="Содержимое 3" descr="20250321_153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3695352" cy="1664375"/>
          </a:xfrm>
        </p:spPr>
      </p:pic>
      <p:pic>
        <p:nvPicPr>
          <p:cNvPr id="5" name="Рисунок 4" descr="20250321_154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6786578" cy="3056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3372" y="1500174"/>
            <a:ext cx="5154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Использование молярного скотча.</a:t>
            </a:r>
          </a:p>
          <a:p>
            <a:r>
              <a:rPr lang="ru-RU" sz="2400" dirty="0" smtClean="0"/>
              <a:t>Заклеиваем абрис и рисуем на нём человека или животного.</a:t>
            </a:r>
            <a:endParaRPr lang="ru-RU" sz="2400" dirty="0"/>
          </a:p>
        </p:txBody>
      </p:sp>
      <p:pic>
        <p:nvPicPr>
          <p:cNvPr id="7" name="Рисунок 6" descr="Скриншот 03.02.25_13.59.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15272" y="5357826"/>
            <a:ext cx="928694" cy="12835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ми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02528" cy="4429156"/>
          </a:xfrm>
        </p:spPr>
      </p:pic>
      <p:pic>
        <p:nvPicPr>
          <p:cNvPr id="6" name="Рисунок 5" descr="20250321_16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714356"/>
            <a:ext cx="3620332" cy="1630586"/>
          </a:xfrm>
          <a:prstGeom prst="rect">
            <a:avLst/>
          </a:prstGeom>
        </p:spPr>
      </p:pic>
      <p:pic>
        <p:nvPicPr>
          <p:cNvPr id="7" name="Рисунок 6" descr="20250321_1605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5608" y="3071810"/>
            <a:ext cx="7268392" cy="3273661"/>
          </a:xfrm>
          <a:prstGeom prst="rect">
            <a:avLst/>
          </a:prstGeom>
        </p:spPr>
      </p:pic>
      <p:pic>
        <p:nvPicPr>
          <p:cNvPr id="8" name="Рисунок 7" descr="Скриншот 03.02.25_13.59.4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5574412"/>
            <a:ext cx="1000132" cy="12835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73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«Бабашки»</vt:lpstr>
      <vt:lpstr>Абрисы</vt:lpstr>
      <vt:lpstr>Выбираем абрисы</vt:lpstr>
      <vt:lpstr>Способы перевода объёма на плоскость</vt:lpstr>
      <vt:lpstr>Проекции с помощью абрисов</vt:lpstr>
      <vt:lpstr>Перспектива (сохранения объёмного видения)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«Бабашки»</dc:title>
  <dc:creator>User</dc:creator>
  <cp:lastModifiedBy>User</cp:lastModifiedBy>
  <cp:revision>8</cp:revision>
  <dcterms:created xsi:type="dcterms:W3CDTF">2025-03-21T16:34:53Z</dcterms:created>
  <dcterms:modified xsi:type="dcterms:W3CDTF">2025-03-21T17:52:21Z</dcterms:modified>
</cp:coreProperties>
</file>