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8E63DE4-0055-4A2B-8436-9C983BA08147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2A527CD-581B-41FD-9733-3E20DCDAE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3DE4-0055-4A2B-8436-9C983BA08147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27CD-581B-41FD-9733-3E20DCDAE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3DE4-0055-4A2B-8436-9C983BA08147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27CD-581B-41FD-9733-3E20DCDAE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8E63DE4-0055-4A2B-8436-9C983BA08147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27CD-581B-41FD-9733-3E20DCDAE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8E63DE4-0055-4A2B-8436-9C983BA08147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2A527CD-581B-41FD-9733-3E20DCDAE34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8E63DE4-0055-4A2B-8436-9C983BA08147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2A527CD-581B-41FD-9733-3E20DCDAE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8E63DE4-0055-4A2B-8436-9C983BA08147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2A527CD-581B-41FD-9733-3E20DCDAE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3DE4-0055-4A2B-8436-9C983BA08147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27CD-581B-41FD-9733-3E20DCDAE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8E63DE4-0055-4A2B-8436-9C983BA08147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2A527CD-581B-41FD-9733-3E20DCDAE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8E63DE4-0055-4A2B-8436-9C983BA08147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2A527CD-581B-41FD-9733-3E20DCDAE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8E63DE4-0055-4A2B-8436-9C983BA08147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2A527CD-581B-41FD-9733-3E20DCDAE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8E63DE4-0055-4A2B-8436-9C983BA08147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2A527CD-581B-41FD-9733-3E20DCDAE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428604"/>
            <a:ext cx="8062912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«Детский сад № 1 «Радуга»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000108"/>
            <a:ext cx="8062912" cy="214314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Arial Black" pitchFamily="34" charset="0"/>
              </a:rPr>
              <a:t>«ДЕТСКИЙ РОСТОВОЙ КОНСТРУКТОР – БАБАШКИ»</a:t>
            </a:r>
            <a:endParaRPr lang="ru-RU" sz="4400" b="1" dirty="0">
              <a:latin typeface="Arial Black" pitchFamily="34" charset="0"/>
            </a:endParaRPr>
          </a:p>
        </p:txBody>
      </p:sp>
      <p:pic>
        <p:nvPicPr>
          <p:cNvPr id="6" name="Рисунок 5" descr="Скриншот 29.04.24_21.19.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143380"/>
            <a:ext cx="2219325" cy="2371725"/>
          </a:xfrm>
          <a:prstGeom prst="rect">
            <a:avLst/>
          </a:prstGeom>
        </p:spPr>
      </p:pic>
      <p:pic>
        <p:nvPicPr>
          <p:cNvPr id="7" name="Рисунок 6" descr="Скриншот 29.04.24_21.19.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3071810"/>
            <a:ext cx="3643338" cy="24622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489" y="6072206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Воспитатель: Гажиу Ирина Владимировна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Бабашки помогают ребёнку: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* наблюдать и подмечать детали </a:t>
            </a:r>
            <a:endParaRPr lang="ru-RU" sz="3200" dirty="0" smtClean="0"/>
          </a:p>
          <a:p>
            <a:r>
              <a:rPr lang="ru-RU" sz="3200" dirty="0" smtClean="0"/>
              <a:t>* </a:t>
            </a:r>
            <a:r>
              <a:rPr lang="ru-RU" sz="3200" dirty="0" smtClean="0"/>
              <a:t>быть сосредоточенным на продуктивной деятельности</a:t>
            </a:r>
          </a:p>
          <a:p>
            <a:endParaRPr lang="ru-RU" dirty="0"/>
          </a:p>
        </p:txBody>
      </p:sp>
      <p:pic>
        <p:nvPicPr>
          <p:cNvPr id="4" name="Рисунок 3" descr="20250123_081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3643314"/>
            <a:ext cx="6715140" cy="3024478"/>
          </a:xfrm>
          <a:prstGeom prst="rect">
            <a:avLst/>
          </a:prstGeom>
        </p:spPr>
      </p:pic>
      <p:pic>
        <p:nvPicPr>
          <p:cNvPr id="5" name="Содержимое 3" descr="Скриншот 29.04.24_21.19.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429132"/>
            <a:ext cx="1735456" cy="185462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Путешествие с картой</a:t>
            </a:r>
            <a:endParaRPr lang="ru-RU" b="1" dirty="0"/>
          </a:p>
        </p:txBody>
      </p:sp>
      <p:pic>
        <p:nvPicPr>
          <p:cNvPr id="4" name="Содержимое 3" descr="20250113_1007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857364"/>
            <a:ext cx="7338866" cy="4572000"/>
          </a:xfrm>
        </p:spPr>
      </p:pic>
      <p:pic>
        <p:nvPicPr>
          <p:cNvPr id="5" name="Содержимое 3" descr="Скриншот 29.04.24_21.19.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86322"/>
            <a:ext cx="1534913" cy="16403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ТАКОЕ «БАБАШКИ»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30003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«Бабашки» –это деревянные блоки разных форм сделаны из экологически чистой березы, они обладают живым весом, что позволяет ребенку испытывать мышечную радость от строительства. «Бабашки» самый большой деревянный конструктор в Россиидля ростового моделирования, ребенку важно создавать постройку в рост и действовать внутри созданного пространства. Из чего состоят «Бабашки»- бруски, арки, цилиндры, плоскости разных размеров, а также их части.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240521_104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3929066"/>
            <a:ext cx="1784248" cy="2678348"/>
          </a:xfrm>
          <a:prstGeom prst="rect">
            <a:avLst/>
          </a:prstGeom>
        </p:spPr>
      </p:pic>
      <p:pic>
        <p:nvPicPr>
          <p:cNvPr id="5" name="Рисунок 4" descr="20240521_1047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4000504"/>
            <a:ext cx="2422968" cy="2648211"/>
          </a:xfrm>
          <a:prstGeom prst="rect">
            <a:avLst/>
          </a:prstGeom>
        </p:spPr>
      </p:pic>
      <p:pic>
        <p:nvPicPr>
          <p:cNvPr id="6" name="Рисунок 5" descr="Скриншот 29.04.24_21.19.5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5357826"/>
            <a:ext cx="1143008" cy="12214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3990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В ЧЕМ ОТЛИЧИЕ МОДЕЛИРОВАНИЯ </a:t>
            </a:r>
            <a:br>
              <a:rPr lang="ru-RU" sz="3200" b="1" dirty="0" smtClean="0"/>
            </a:br>
            <a:r>
              <a:rPr lang="ru-RU" sz="3200" b="1" dirty="0" smtClean="0"/>
              <a:t>ОТ КОНСТУИРОВАНИЯ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Понятие «моделирование» шире «конструирования», предполагающего работу с готовыми элементами и строительство по инструкции. Моделирование – это метод исследования объектов на их моделях. Модель предполагает наличие индивидуальных смыслов и значений. Ребенок создает пространство из пустоты в игре и для игры</a:t>
            </a:r>
            <a:endParaRPr lang="ru-RU" dirty="0"/>
          </a:p>
        </p:txBody>
      </p:sp>
      <p:pic>
        <p:nvPicPr>
          <p:cNvPr id="4" name="Рисунок 3" descr="Скриншот 29.04.24_21.19.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678" y="5407471"/>
            <a:ext cx="1357322" cy="14505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КАК РАБОТАТЬ С «БАБАШКАМИ»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Четыре формы пространственного моделирования. *Моделирование по представлению *Моделирование по наблюдению *Моделирование по тексту *Моделирование по схеме </a:t>
            </a:r>
            <a:endParaRPr lang="ru-RU" dirty="0"/>
          </a:p>
        </p:txBody>
      </p:sp>
      <p:pic>
        <p:nvPicPr>
          <p:cNvPr id="4" name="Рисунок 3" descr="Скриншот 29.04.24_21.19.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4286256"/>
            <a:ext cx="2219325" cy="23717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Строим вместе, строим самостоятельно</a:t>
            </a:r>
            <a:endParaRPr lang="ru-RU" b="1" dirty="0"/>
          </a:p>
        </p:txBody>
      </p:sp>
      <p:pic>
        <p:nvPicPr>
          <p:cNvPr id="4" name="Содержимое 3" descr="Скриншот 29.04.24_21.19.5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214075"/>
            <a:ext cx="1538291" cy="1643925"/>
          </a:xfrm>
          <a:prstGeom prst="rect">
            <a:avLst/>
          </a:prstGeom>
        </p:spPr>
      </p:pic>
      <p:pic>
        <p:nvPicPr>
          <p:cNvPr id="5" name="Рисунок 4" descr="20250113_1042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857364"/>
            <a:ext cx="4007766" cy="2000264"/>
          </a:xfrm>
          <a:prstGeom prst="rect">
            <a:avLst/>
          </a:prstGeom>
        </p:spPr>
      </p:pic>
      <p:pic>
        <p:nvPicPr>
          <p:cNvPr id="6" name="Рисунок 5" descr="20250123_0818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785926"/>
            <a:ext cx="4254779" cy="2000264"/>
          </a:xfrm>
          <a:prstGeom prst="rect">
            <a:avLst/>
          </a:prstGeom>
        </p:spPr>
      </p:pic>
      <p:pic>
        <p:nvPicPr>
          <p:cNvPr id="7" name="Рисунок 6" descr="IMG-20250114-WA004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4112126"/>
            <a:ext cx="4429156" cy="2491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АБРИСЫ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АБРИСЫ: ЛЮДИ И ЖИВОТНЫЕ Деревянные шаблоны для создания уникальных персонажей в </a:t>
            </a:r>
            <a:r>
              <a:rPr lang="ru-RU" dirty="0" smtClean="0"/>
              <a:t>игре</a:t>
            </a:r>
            <a:endParaRPr lang="ru-RU" dirty="0" smtClean="0"/>
          </a:p>
        </p:txBody>
      </p:sp>
      <p:pic>
        <p:nvPicPr>
          <p:cNvPr id="4" name="Содержимое 3" descr="Скриншот 29.04.24_21.19.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14075"/>
            <a:ext cx="1538291" cy="1643925"/>
          </a:xfrm>
          <a:prstGeom prst="rect">
            <a:avLst/>
          </a:prstGeom>
        </p:spPr>
      </p:pic>
      <p:pic>
        <p:nvPicPr>
          <p:cNvPr id="5" name="Рисунок 4" descr="Скриншот 03.02.25_13.48.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85728"/>
            <a:ext cx="1647829" cy="1450964"/>
          </a:xfrm>
          <a:prstGeom prst="rect">
            <a:avLst/>
          </a:prstGeom>
        </p:spPr>
      </p:pic>
      <p:pic>
        <p:nvPicPr>
          <p:cNvPr id="6" name="Рисунок 5" descr="Скриншот 03.02.25_13.48.1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785794"/>
            <a:ext cx="1562100" cy="1123950"/>
          </a:xfrm>
          <a:prstGeom prst="rect">
            <a:avLst/>
          </a:prstGeom>
        </p:spPr>
      </p:pic>
      <p:pic>
        <p:nvPicPr>
          <p:cNvPr id="7" name="Рисунок 6" descr="Скриншот 03.02.25_13.48.2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642918"/>
            <a:ext cx="1628775" cy="1066800"/>
          </a:xfrm>
          <a:prstGeom prst="rect">
            <a:avLst/>
          </a:prstGeom>
        </p:spPr>
      </p:pic>
      <p:pic>
        <p:nvPicPr>
          <p:cNvPr id="8" name="Рисунок 7" descr="Скриншот 03.02.25_13.48.3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3500438"/>
            <a:ext cx="1562100" cy="1085850"/>
          </a:xfrm>
          <a:prstGeom prst="rect">
            <a:avLst/>
          </a:prstGeom>
        </p:spPr>
      </p:pic>
      <p:pic>
        <p:nvPicPr>
          <p:cNvPr id="9" name="Рисунок 8" descr="Скриншот 03.02.25_13.48.4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5984" y="3643314"/>
            <a:ext cx="1543050" cy="1990725"/>
          </a:xfrm>
          <a:prstGeom prst="rect">
            <a:avLst/>
          </a:prstGeom>
        </p:spPr>
      </p:pic>
      <p:pic>
        <p:nvPicPr>
          <p:cNvPr id="10" name="Рисунок 9" descr="Скриншот 03.02.25_13.49.04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1934" y="4286256"/>
            <a:ext cx="1619250" cy="1990725"/>
          </a:xfrm>
          <a:prstGeom prst="rect">
            <a:avLst/>
          </a:prstGeom>
        </p:spPr>
      </p:pic>
      <p:pic>
        <p:nvPicPr>
          <p:cNvPr id="11" name="Рисунок 10" descr="Скриншот 03.02.25_13.49.28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0760" y="3571876"/>
            <a:ext cx="2695575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ЗАЧЕМ НУЖНО РИСОВОТЬ ПОСТРОЕНИЕ 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Обычно дети сначала делают, потом рисуют это. Для них это возможность оставить след. В какой –то момент дети открывают, что существует структура(схематическая зарисовка)и образ. В этом и есть диалектика моделирования и фиксация на плоскости пространственных моделей. </a:t>
            </a:r>
            <a:endParaRPr lang="ru-RU" dirty="0"/>
          </a:p>
        </p:txBody>
      </p:sp>
      <p:pic>
        <p:nvPicPr>
          <p:cNvPr id="4" name="Рисунок 3" descr="Скриншот 03.02.25_13.52.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4643446"/>
            <a:ext cx="1638304" cy="1898787"/>
          </a:xfrm>
          <a:prstGeom prst="rect">
            <a:avLst/>
          </a:prstGeom>
        </p:spPr>
      </p:pic>
      <p:pic>
        <p:nvPicPr>
          <p:cNvPr id="6" name="Содержимое 3" descr="Скриншот 29.04.24_21.19.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929330"/>
            <a:ext cx="868996" cy="9286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МАТЕМАТИКА И БАБАШКИ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* Пересчитывают бабашки прежде чем взять </a:t>
            </a:r>
            <a:endParaRPr lang="ru-RU" sz="2000" dirty="0" smtClean="0"/>
          </a:p>
          <a:p>
            <a:r>
              <a:rPr lang="ru-RU" sz="2000" dirty="0" smtClean="0"/>
              <a:t>*</a:t>
            </a:r>
            <a:r>
              <a:rPr lang="ru-RU" sz="2000" dirty="0" smtClean="0"/>
              <a:t>Складывают одинаковые бабашки по 4, по 5 …в равные штабели. </a:t>
            </a:r>
            <a:endParaRPr lang="ru-RU" sz="2000" dirty="0" smtClean="0"/>
          </a:p>
          <a:p>
            <a:r>
              <a:rPr lang="ru-RU" sz="2000" dirty="0" smtClean="0"/>
              <a:t>* </a:t>
            </a:r>
            <a:r>
              <a:rPr lang="ru-RU" sz="2000" dirty="0" smtClean="0"/>
              <a:t>Осваивают понятие часть и </a:t>
            </a:r>
            <a:r>
              <a:rPr lang="ru-RU" sz="2000" dirty="0" smtClean="0"/>
              <a:t>целое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*Проводят измерение с помощью различных мерок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* Узнают геометрические фигуры и тела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* Рисуют схемы своих построек и строят по чужим схемам</a:t>
            </a:r>
            <a:endParaRPr lang="ru-RU" sz="2000" dirty="0"/>
          </a:p>
        </p:txBody>
      </p:sp>
      <p:pic>
        <p:nvPicPr>
          <p:cNvPr id="4" name="Содержимое 3" descr="Скриншот 29.04.24_21.19.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4643446"/>
            <a:ext cx="1571636" cy="16795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Бабашки помогают ребёнку: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* развивать проектное мышление, фантазию и изобретательность </a:t>
            </a:r>
            <a:endParaRPr lang="ru-RU" sz="2000" dirty="0" smtClean="0"/>
          </a:p>
          <a:p>
            <a:r>
              <a:rPr lang="ru-RU" sz="2000" dirty="0" smtClean="0"/>
              <a:t>* </a:t>
            </a:r>
            <a:r>
              <a:rPr lang="ru-RU" sz="2000" dirty="0" smtClean="0"/>
              <a:t>выстраивать взаимодействие с детьми и взрослыми, учиться договариваться, слышать друг друга и принимать чужие идеи </a:t>
            </a:r>
            <a:endParaRPr lang="ru-RU" sz="2000" dirty="0" smtClean="0"/>
          </a:p>
          <a:p>
            <a:r>
              <a:rPr lang="ru-RU" sz="2000" dirty="0" smtClean="0"/>
              <a:t>* </a:t>
            </a:r>
            <a:r>
              <a:rPr lang="ru-RU" sz="2000" dirty="0" smtClean="0"/>
              <a:t>продуктивно разрешать конфликты в борьбе за строительные ресурсы </a:t>
            </a:r>
            <a:endParaRPr lang="ru-RU" sz="2000" dirty="0" smtClean="0"/>
          </a:p>
          <a:p>
            <a:r>
              <a:rPr lang="ru-RU" sz="2000" dirty="0" smtClean="0"/>
              <a:t>* </a:t>
            </a:r>
            <a:r>
              <a:rPr lang="ru-RU" sz="2000" dirty="0" smtClean="0"/>
              <a:t>разумно рисковать (из бабашек можно построить, например, башню ростом с ребёнка, а то и выше, и важно сделать такую конструкцию прочной или, наоборот, такой, чтобы не страшно было разрушить) * наблюдать и подмечать детали * быть сосредоточенным на продуктивной деятельности</a:t>
            </a:r>
            <a:endParaRPr lang="ru-RU" sz="2000" dirty="0"/>
          </a:p>
        </p:txBody>
      </p:sp>
      <p:pic>
        <p:nvPicPr>
          <p:cNvPr id="4" name="Содержимое 3" descr="Скриншот 29.04.24_21.19.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1" y="5789189"/>
            <a:ext cx="1000132" cy="106881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54</TotalTime>
  <Words>401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        «Детский сад № 1 «Радуга»   </vt:lpstr>
      <vt:lpstr>ЧТО ТАКОЕ «БАБАШКИ»</vt:lpstr>
      <vt:lpstr>В ЧЕМ ОТЛИЧИЕ МОДЕЛИРОВАНИЯ  ОТ КОНСТУИРОВАНИЯ</vt:lpstr>
      <vt:lpstr>КАК РАБОТАТЬ С «БАБАШКАМИ»</vt:lpstr>
      <vt:lpstr>Строим вместе, строим самостоятельно</vt:lpstr>
      <vt:lpstr>АБРИСЫ</vt:lpstr>
      <vt:lpstr>ЗАЧЕМ НУЖНО РИСОВОТЬ ПОСТРОЕНИЕ ?</vt:lpstr>
      <vt:lpstr>МАТЕМАТИКА И БАБАШКИ</vt:lpstr>
      <vt:lpstr>Бабашки помогают ребёнку:</vt:lpstr>
      <vt:lpstr>Бабашки помогают ребёнку:</vt:lpstr>
      <vt:lpstr>Путешествие с картой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«Детский сад № 1 «Радуга»</dc:title>
  <dc:creator>User</dc:creator>
  <cp:lastModifiedBy>User</cp:lastModifiedBy>
  <cp:revision>8</cp:revision>
  <dcterms:created xsi:type="dcterms:W3CDTF">2024-04-29T18:09:13Z</dcterms:created>
  <dcterms:modified xsi:type="dcterms:W3CDTF">2025-02-03T11:02:00Z</dcterms:modified>
</cp:coreProperties>
</file>